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71" r:id="rId2"/>
    <p:sldId id="277" r:id="rId3"/>
    <p:sldId id="281" r:id="rId4"/>
    <p:sldId id="261" r:id="rId5"/>
    <p:sldId id="273" r:id="rId6"/>
    <p:sldId id="286" r:id="rId7"/>
    <p:sldId id="263" r:id="rId8"/>
    <p:sldId id="272" r:id="rId9"/>
    <p:sldId id="275" r:id="rId10"/>
    <p:sldId id="288" r:id="rId11"/>
    <p:sldId id="265" r:id="rId12"/>
    <p:sldId id="284" r:id="rId13"/>
    <p:sldId id="274" r:id="rId14"/>
    <p:sldId id="285" r:id="rId15"/>
    <p:sldId id="270" r:id="rId16"/>
    <p:sldId id="268" r:id="rId17"/>
    <p:sldId id="276" r:id="rId18"/>
    <p:sldId id="279" r:id="rId19"/>
    <p:sldId id="269" r:id="rId20"/>
    <p:sldId id="289" r:id="rId2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AB2D"/>
    <a:srgbClr val="7D2F8D"/>
    <a:srgbClr val="B31311"/>
    <a:srgbClr val="0000B2"/>
    <a:srgbClr val="FF7E79"/>
    <a:srgbClr val="F1CFCF"/>
    <a:srgbClr val="FFF1B9"/>
    <a:srgbClr val="FCDC34"/>
    <a:srgbClr val="1B3764"/>
    <a:srgbClr val="F2C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49" autoAdjust="0"/>
    <p:restoredTop sz="89511" autoAdjust="0"/>
  </p:normalViewPr>
  <p:slideViewPr>
    <p:cSldViewPr snapToGrid="0">
      <p:cViewPr varScale="1">
        <p:scale>
          <a:sx n="135" d="100"/>
          <a:sy n="135" d="100"/>
        </p:scale>
        <p:origin x="132" y="348"/>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13/02/2024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2691924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2492546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59580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13/02/2024 10:43</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13/02/2024 10:43</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13/02/2024 10:43</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13/02/2024 10:43</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13/02/2024 10:43</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13/02/2024 10:43</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13/02/2024 10:43</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13/02/2024 10:43</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13/02/2024 10:43</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13/02/2024 10:43</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13/02/2024 10:43</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13/02/2024 10:43</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sv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48.jpeg"/><Relationship Id="rId4" Type="http://schemas.openxmlformats.org/officeDocument/2006/relationships/image" Target="../media/image54.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4.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3.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1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4.wdp"/><Relationship Id="rId17" Type="http://schemas.openxmlformats.org/officeDocument/2006/relationships/image" Target="../media/image20.png"/><Relationship Id="rId2" Type="http://schemas.openxmlformats.org/officeDocument/2006/relationships/notesSlide" Target="../notesSlides/notesSlide2.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22.jpg"/><Relationship Id="rId4" Type="http://schemas.openxmlformats.org/officeDocument/2006/relationships/image" Target="../media/image13.png"/><Relationship Id="rId9" Type="http://schemas.openxmlformats.org/officeDocument/2006/relationships/image" Target="../media/image16.png"/><Relationship Id="rId14" Type="http://schemas.microsoft.com/office/2007/relationships/hdphoto" Target="../media/hdphoto5.wdp"/></Relationships>
</file>

<file path=ppt/slides/_rels/slide2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jpe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2.png"/><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602365"/>
            <a:ext cx="6097162" cy="461665"/>
          </a:xfrm>
          <a:prstGeom prst="rect">
            <a:avLst/>
          </a:prstGeom>
          <a:noFill/>
        </p:spPr>
        <p:txBody>
          <a:bodyPr wrap="square">
            <a:spAutoFit/>
          </a:bodyPr>
          <a:lstStyle/>
          <a:p>
            <a:pPr algn="ctr"/>
            <a:r>
              <a:rPr lang="en-US" sz="2400" dirty="0">
                <a:solidFill>
                  <a:srgbClr val="FCDC34"/>
                </a:solidFill>
                <a:latin typeface="Georgia" panose="02040502050405020303" pitchFamily="18" charset="0"/>
              </a:rPr>
              <a:t>Supervisor: Prof. Dr. Max Happel</a:t>
            </a:r>
            <a:endParaRPr lang="en-DE" sz="2400" dirty="0">
              <a:solidFill>
                <a:srgbClr val="FCDC34"/>
              </a:solidFill>
              <a:latin typeface="Georgia" panose="02040502050405020303" pitchFamily="18" charset="0"/>
            </a:endParaRPr>
          </a:p>
        </p:txBody>
      </p:sp>
      <p:sp>
        <p:nvSpPr>
          <p:cNvPr id="3" name="TextBox 2">
            <a:extLst>
              <a:ext uri="{FF2B5EF4-FFF2-40B4-BE49-F238E27FC236}">
                <a16:creationId xmlns:a16="http://schemas.microsoft.com/office/drawing/2014/main" id="{E9F523E9-F7B3-5A23-304F-52180D3776EE}"/>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Tree>
    <p:extLst>
      <p:ext uri="{BB962C8B-B14F-4D97-AF65-F5344CB8AC3E}">
        <p14:creationId xmlns:p14="http://schemas.microsoft.com/office/powerpoint/2010/main" val="32784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repeatCount="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500" fill="hold"/>
                                        <p:tgtEl>
                                          <p:spTgt spid="5"/>
                                        </p:tgtEl>
                                        <p:attrNameLst>
                                          <p:attrName>ppt_x</p:attrName>
                                        </p:attrNameLst>
                                      </p:cBhvr>
                                      <p:tavLst>
                                        <p:tav tm="0">
                                          <p:val>
                                            <p:strVal val="1+#ppt_w/2"/>
                                          </p:val>
                                        </p:tav>
                                        <p:tav tm="100000">
                                          <p:val>
                                            <p:strVal val="#ppt_x"/>
                                          </p:val>
                                        </p:tav>
                                      </p:tavLst>
                                    </p:anim>
                                    <p:anim calcmode="lin" valueType="num">
                                      <p:cBhvr additive="base">
                                        <p:cTn id="98" dur="500" fill="hold"/>
                                        <p:tgtEl>
                                          <p:spTgt spid="5"/>
                                        </p:tgtEl>
                                        <p:attrNameLst>
                                          <p:attrName>ppt_y</p:attrName>
                                        </p:attrNameLst>
                                      </p:cBhvr>
                                      <p:tavLst>
                                        <p:tav tm="0">
                                          <p:val>
                                            <p:strVal val="#ppt_y"/>
                                          </p:val>
                                        </p:tav>
                                        <p:tav tm="100000">
                                          <p:val>
                                            <p:strVal val="#ppt_y"/>
                                          </p:val>
                                        </p:tav>
                                      </p:tavLst>
                                    </p:anim>
                                  </p:childTnLst>
                                </p:cTn>
                              </p:par>
                              <p:par>
                                <p:cTn id="99" presetID="1" presetClass="exit"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13/02/2024 14:09</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5" name="TextBox 4">
            <a:extLst>
              <a:ext uri="{FF2B5EF4-FFF2-40B4-BE49-F238E27FC236}">
                <a16:creationId xmlns:a16="http://schemas.microsoft.com/office/drawing/2014/main" id="{52D487AF-8446-1BB2-1DC3-C655E06AF71C}"/>
              </a:ext>
            </a:extLst>
          </p:cNvPr>
          <p:cNvSpPr txBox="1"/>
          <p:nvPr/>
        </p:nvSpPr>
        <p:spPr>
          <a:xfrm>
            <a:off x="6706827" y="1844876"/>
            <a:ext cx="3635995" cy="369332"/>
          </a:xfrm>
          <a:prstGeom prst="rect">
            <a:avLst/>
          </a:prstGeom>
          <a:noFill/>
        </p:spPr>
        <p:txBody>
          <a:bodyPr wrap="none" rtlCol="0">
            <a:spAutoFit/>
          </a:bodyPr>
          <a:lstStyle/>
          <a:p>
            <a:r>
              <a:rPr lang="en-US" dirty="0"/>
              <a:t>Alteration of expectations over time</a:t>
            </a: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50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50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5" grpId="0"/>
      <p:bldP spid="46" grpId="0" animBg="1"/>
      <p:bldP spid="46" grpId="1" animBg="1"/>
      <p:bldP spid="47" grpId="0" animBg="1"/>
      <p:bldP spid="4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13/02/2024 10:43</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13</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13/02/2024 10:43</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14</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13/02/2024 10:43</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15</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13/02/2024 10:43</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16</a:t>
            </a:fld>
            <a:endParaRPr lang="en-DE"/>
          </a:p>
        </p:txBody>
      </p:sp>
    </p:spTree>
    <p:extLst>
      <p:ext uri="{BB962C8B-B14F-4D97-AF65-F5344CB8AC3E}">
        <p14:creationId xmlns:p14="http://schemas.microsoft.com/office/powerpoint/2010/main" val="231464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13/02/2024 10:43</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13/02/2024 10:43</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18</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13/02/2024 10:43</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19</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95853" y="94971"/>
            <a:ext cx="10515600" cy="624018"/>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13/02/2024 10:43</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2</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cxnSp>
        <p:nvCxnSpPr>
          <p:cNvPr id="7" name="Straight Connector 6">
            <a:extLst>
              <a:ext uri="{FF2B5EF4-FFF2-40B4-BE49-F238E27FC236}">
                <a16:creationId xmlns:a16="http://schemas.microsoft.com/office/drawing/2014/main" id="{6B4842F5-8020-11B3-2736-335494811410}"/>
              </a:ext>
            </a:extLst>
          </p:cNvPr>
          <p:cNvCxnSpPr>
            <a:cxnSpLocks/>
          </p:cNvCxnSpPr>
          <p:nvPr/>
        </p:nvCxnSpPr>
        <p:spPr>
          <a:xfrm flipV="1">
            <a:off x="0" y="732659"/>
            <a:ext cx="12192000" cy="557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13/02/2024 14:24</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20</a:t>
            </a:fld>
            <a:endParaRPr lang="en-DE"/>
          </a:p>
        </p:txBody>
      </p:sp>
      <p:pic>
        <p:nvPicPr>
          <p:cNvPr id="5" name="Picture 4">
            <a:extLst>
              <a:ext uri="{FF2B5EF4-FFF2-40B4-BE49-F238E27FC236}">
                <a16:creationId xmlns:a16="http://schemas.microsoft.com/office/drawing/2014/main" id="{CF6D62E9-824B-43C5-A0AE-237CF42FE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204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13/02/2024 10:43</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3</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sp>
        <p:nvSpPr>
          <p:cNvPr id="7" name="Rounded Rectangle 6">
            <a:extLst>
              <a:ext uri="{FF2B5EF4-FFF2-40B4-BE49-F238E27FC236}">
                <a16:creationId xmlns:a16="http://schemas.microsoft.com/office/drawing/2014/main" id="{895BB6A6-6C12-A154-618A-23B85F13CDAF}"/>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22" name="Group 21">
            <a:extLst>
              <a:ext uri="{FF2B5EF4-FFF2-40B4-BE49-F238E27FC236}">
                <a16:creationId xmlns:a16="http://schemas.microsoft.com/office/drawing/2014/main" id="{CF93F87B-5E49-953D-C928-05891ED07FC6}"/>
              </a:ext>
            </a:extLst>
          </p:cNvPr>
          <p:cNvGrpSpPr/>
          <p:nvPr/>
        </p:nvGrpSpPr>
        <p:grpSpPr>
          <a:xfrm>
            <a:off x="2856723" y="2338626"/>
            <a:ext cx="5001208" cy="690465"/>
            <a:chOff x="2856723" y="2338626"/>
            <a:chExt cx="5001208" cy="690465"/>
          </a:xfrm>
        </p:grpSpPr>
        <p:sp>
          <p:nvSpPr>
            <p:cNvPr id="13" name="Rounded Rectangle 12">
              <a:extLst>
                <a:ext uri="{FF2B5EF4-FFF2-40B4-BE49-F238E27FC236}">
                  <a16:creationId xmlns:a16="http://schemas.microsoft.com/office/drawing/2014/main" id="{03741647-BE81-A898-DF71-49AE04FDB569}"/>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20" name="Arrow: Down 4">
              <a:extLst>
                <a:ext uri="{FF2B5EF4-FFF2-40B4-BE49-F238E27FC236}">
                  <a16:creationId xmlns:a16="http://schemas.microsoft.com/office/drawing/2014/main" id="{D646D876-14FA-9936-A20D-88E12A920FA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9A3E6C11-BB0C-6BB1-3C5E-6462D984B0CB}"/>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13/02/2024 10:43</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4</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4A67EEBA-581F-82DB-AD74-F270F958200C}"/>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13/02/2024 10:43</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5</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13/02/2024 10:43</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6</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8674C432-E55F-9F10-3410-EE93B534BB6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CB86516D-0A41-444F-BB8E-8ECFFD54C2D8}"/>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49307978-FE87-1EE0-8E9B-082FAF761A3D}"/>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9C29360B-B45E-FADA-6A82-C1B711AE7F41}"/>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89057598-E753-826F-BEC2-9711F4B3BCE6}"/>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1A1C9271-E0EC-ADC2-0AD8-A85133C1545B}"/>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4AE57F95-8781-FD33-BF18-3A620308487D}"/>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C74DC64C-46A4-2C74-02A0-3A24EF5D11D7}"/>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199704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The spout leaving behaviour</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13/02/2024 10:43</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7</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2" presetClass="entr" presetSubtype="2"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13/02/2024 10:43</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8</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2" repeatCount="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1+#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P spid="37"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960</Words>
  <Application>Microsoft Office PowerPoint</Application>
  <PresentationFormat>Widescreen</PresentationFormat>
  <Paragraphs>184</Paragraphs>
  <Slides>20</Slides>
  <Notes>12</Notes>
  <HiddenSlides>6</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vt:lpstr>
      <vt:lpstr>Cambria Math</vt:lpstr>
      <vt:lpstr>Georgia</vt:lpstr>
      <vt:lpstr>Office Theme</vt:lpstr>
      <vt:lpstr>PowerPoint Presentation</vt:lpstr>
      <vt:lpstr>Decision making in uncertain situations</vt:lpstr>
      <vt:lpstr>Objective</vt:lpstr>
      <vt:lpstr>The probabilistic foraging task</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557</cp:revision>
  <dcterms:created xsi:type="dcterms:W3CDTF">2023-12-08T14:45:30Z</dcterms:created>
  <dcterms:modified xsi:type="dcterms:W3CDTF">2024-02-13T16:55:36Z</dcterms:modified>
</cp:coreProperties>
</file>